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Dionisi" initials="VD" lastIdx="1" clrIdx="0">
    <p:extLst>
      <p:ext uri="{19B8F6BF-5375-455C-9EA6-DF929625EA0E}">
        <p15:presenceInfo xmlns:p15="http://schemas.microsoft.com/office/powerpoint/2012/main" userId="S-1-5-21-1436351044-2210623169-1365664812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2 – Niveau 3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05366" y="1122214"/>
            <a:ext cx="9381267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u="sng" dirty="0"/>
              <a:t>Les chocolats :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Pour financer leur voyage de fin d’année, les élèves ont rempli 50 boîtes de 10 chocolats. La moitié des chocolats sont noirs. Combien y a-t-il de chocolats noirs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94007" y="1122214"/>
            <a:ext cx="9203985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u="sng" dirty="0"/>
              <a:t>Les </a:t>
            </a:r>
            <a:r>
              <a:rPr lang="fr-FR" sz="4000" u="sng" dirty="0" err="1"/>
              <a:t>Manalas</a:t>
            </a:r>
            <a:r>
              <a:rPr lang="fr-FR" sz="4000" u="sng" dirty="0"/>
              <a:t> :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Pour la Saint-Nicolas, le directeur a acheté 4 cartons de 25 </a:t>
            </a:r>
            <a:r>
              <a:rPr lang="fr-FR" sz="4000" dirty="0" err="1"/>
              <a:t>Manalas</a:t>
            </a:r>
            <a:r>
              <a:rPr lang="fr-FR" sz="4000" dirty="0"/>
              <a:t> « </a:t>
            </a:r>
            <a:r>
              <a:rPr lang="fr-FR" sz="4000" dirty="0" err="1"/>
              <a:t>Streusel</a:t>
            </a:r>
            <a:r>
              <a:rPr lang="fr-FR" sz="4000" dirty="0"/>
              <a:t> ». Il achète le double de </a:t>
            </a:r>
            <a:r>
              <a:rPr lang="fr-FR" sz="4000" dirty="0" err="1"/>
              <a:t>Manalas</a:t>
            </a:r>
            <a:r>
              <a:rPr lang="fr-FR" sz="4000" dirty="0"/>
              <a:t> aux pépites. Combien a-t-il acheté de </a:t>
            </a:r>
            <a:r>
              <a:rPr lang="fr-FR" sz="4000" dirty="0" err="1"/>
              <a:t>Manalas</a:t>
            </a:r>
            <a:r>
              <a:rPr lang="fr-FR" sz="4000" dirty="0"/>
              <a:t> en tout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47658" y="1122214"/>
            <a:ext cx="9096683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u="sng" dirty="0"/>
              <a:t>Les </a:t>
            </a:r>
            <a:r>
              <a:rPr lang="fr-FR" sz="4000" u="sng" dirty="0" err="1"/>
              <a:t>Manalas</a:t>
            </a:r>
            <a:r>
              <a:rPr lang="fr-FR" sz="4000" u="sng" dirty="0"/>
              <a:t> :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Pour la Saint-Nicolas, le directeur a acheté 6 cartons de 20 </a:t>
            </a:r>
            <a:r>
              <a:rPr lang="fr-FR" sz="4000" dirty="0" err="1"/>
              <a:t>Manalas</a:t>
            </a:r>
            <a:r>
              <a:rPr lang="fr-FR" sz="4000" dirty="0"/>
              <a:t> « </a:t>
            </a:r>
            <a:r>
              <a:rPr lang="fr-FR" sz="4000" dirty="0" err="1"/>
              <a:t>Streusel</a:t>
            </a:r>
            <a:r>
              <a:rPr lang="fr-FR" sz="4000" dirty="0"/>
              <a:t> ». Il achète le double de </a:t>
            </a:r>
            <a:r>
              <a:rPr lang="fr-FR" sz="4000" dirty="0" err="1"/>
              <a:t>Manalas</a:t>
            </a:r>
            <a:r>
              <a:rPr lang="fr-FR" sz="4000" dirty="0"/>
              <a:t> aux pépites. Combien a-t-il acheté de </a:t>
            </a:r>
            <a:r>
              <a:rPr lang="fr-FR" sz="4000" dirty="0" err="1"/>
              <a:t>Manalas</a:t>
            </a:r>
            <a:r>
              <a:rPr lang="fr-FR" sz="4000" dirty="0"/>
              <a:t> en tout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84999" y="2045544"/>
            <a:ext cx="942200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u="sng" dirty="0"/>
              <a:t>Les bougies :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Léa a 30 bougies et 6 boîtes. Combien Léa a-t-elle de bougies de plus que de boîtes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33862" y="1583879"/>
            <a:ext cx="9524276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u="sng" dirty="0"/>
              <a:t>Les boulettes :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Pierre a acheté quatre barquettes de 15 boulettes. Combien Pierre a-t-il de boulettes de plus que de barquettes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412881" y="1583879"/>
            <a:ext cx="736623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u="sng" dirty="0"/>
              <a:t>Parc de Noël :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La mairie a installé 25 sapins et 100 guirlandes. Combien y a-t-il de guirlandes de plus que de sapins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234</Words>
  <Application>Microsoft Office PowerPoint</Application>
  <PresentationFormat>Grand écran</PresentationFormat>
  <Paragraphs>23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15</cp:revision>
  <dcterms:created xsi:type="dcterms:W3CDTF">2023-11-24T11:21:07Z</dcterms:created>
  <dcterms:modified xsi:type="dcterms:W3CDTF">2024-12-30T10:57:40Z</dcterms:modified>
</cp:coreProperties>
</file>